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notesMasterIdLst>
    <p:notesMasterId r:id="rId18"/>
  </p:notesMasterIdLst>
  <p:sldIdLst>
    <p:sldId id="256" r:id="rId2"/>
    <p:sldId id="262" r:id="rId3"/>
    <p:sldId id="257" r:id="rId4"/>
    <p:sldId id="259" r:id="rId5"/>
    <p:sldId id="278" r:id="rId6"/>
    <p:sldId id="260" r:id="rId7"/>
    <p:sldId id="274" r:id="rId8"/>
    <p:sldId id="263" r:id="rId9"/>
    <p:sldId id="264" r:id="rId10"/>
    <p:sldId id="268" r:id="rId11"/>
    <p:sldId id="276" r:id="rId12"/>
    <p:sldId id="275" r:id="rId13"/>
    <p:sldId id="269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97F2"/>
    <a:srgbClr val="968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8303C-2B90-44BE-823E-9026513DC541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5E726-2BC6-4FDD-A2C4-E6734B40A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3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ভিডিও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চিত্রটি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5E726-2BC6-4FDD-A2C4-E6734B40A3C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5E726-2BC6-4FDD-A2C4-E6734B40A3C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5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5E726-2BC6-4FDD-A2C4-E6734B40A3C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1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>
    <p:wipe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hedi1106@yahoo.co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04801"/>
            <a:ext cx="5334000" cy="685800"/>
          </a:xfrm>
        </p:spPr>
        <p:txBody>
          <a:bodyPr>
            <a:normAutofit/>
          </a:bodyPr>
          <a:lstStyle/>
          <a:p>
            <a:r>
              <a:rPr sz="3200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sz="32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sz="3200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sz="32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sz="3200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sz="32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sz="3200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নান্দনিক</a:t>
            </a:r>
            <a:r>
              <a:rPr sz="32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sz="3200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3200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106574"/>
            <a:ext cx="4038600" cy="4035249"/>
          </a:xfrm>
          <a:prstGeom prst="rect">
            <a:avLst/>
          </a:prstGeom>
          <a:ln>
            <a:solidFill>
              <a:schemeClr val="accent3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উপস্থাপনায়ঃ</a:t>
            </a:r>
            <a:endParaRPr lang="en-US" sz="3600" b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আব্দুস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সামাদ</a:t>
            </a:r>
            <a:endParaRPr lang="en-US" sz="36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রানীগঞ্জ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জগন্নাথপুর,সুনামগঞ্জ</a:t>
            </a:r>
            <a:endParaRPr lang="en-US" sz="36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০১৭১৫-২৩৭৫৩২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3671" y="5141823"/>
            <a:ext cx="5334000" cy="990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E-mail: </a:t>
            </a:r>
            <a:r>
              <a:rPr lang="en-US" sz="2400" dirty="0" smtClean="0">
                <a:solidFill>
                  <a:srgbClr val="FF0000"/>
                </a:solidFill>
                <a:hlinkClick r:id="rId3"/>
              </a:rPr>
              <a:t>mehedi1106@yahoo.com</a:t>
            </a:r>
            <a:r>
              <a:rPr lang="en-US" sz="2400" dirty="0" smtClean="0">
                <a:solidFill>
                  <a:srgbClr val="FF0000"/>
                </a:solidFill>
              </a:rPr>
              <a:t>   www.ranigonjhs.edubd.info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-464457"/>
            <a:ext cx="3838575" cy="3838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90751E-6 L -0.74323 0.243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70" y="12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24200"/>
            <a:ext cx="75438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ম্যাগমার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52400"/>
            <a:ext cx="4343400" cy="1143000"/>
          </a:xfrm>
          <a:prstGeom prst="rect">
            <a:avLst/>
          </a:prstGeom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152400"/>
            <a:ext cx="3905250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818006"/>
              </p:ext>
            </p:extLst>
          </p:nvPr>
        </p:nvGraphicFramePr>
        <p:xfrm>
          <a:off x="3657600" y="44100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7600" y="44100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95600" y="228600"/>
            <a:ext cx="2362200" cy="1143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2618509"/>
            <a:ext cx="8077200" cy="1524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জ্বালামুখ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গহ্বরে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উত্তপ্ত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চ্ছে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ম্যাগমা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280488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381000" y="304800"/>
            <a:ext cx="7696200" cy="4876800"/>
          </a:xfrm>
          <a:prstGeom prst="triangle">
            <a:avLst>
              <a:gd name="adj" fmla="val 44433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কারণসমূহঃ</a:t>
            </a:r>
            <a:endParaRPr lang="en-US" sz="3600" b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/ ভূআন্দোলন</a:t>
            </a:r>
          </a:p>
          <a:p>
            <a:pPr algn="ctr"/>
            <a:r>
              <a:rPr lang="as-IN" sz="3600" dirty="0">
                <a:latin typeface="NikoshBAN" pitchFamily="2" charset="0"/>
                <a:cs typeface="NikoshBAN" pitchFamily="2" charset="0"/>
              </a:rPr>
              <a:t>2/ ভূপৃষ্ঠের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দূর্বলতা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36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/ ভূগর্ভে চাপের পার্থক্য</a:t>
            </a:r>
          </a:p>
        </p:txBody>
      </p:sp>
    </p:spTree>
    <p:extLst>
      <p:ext uri="{BB962C8B-B14F-4D97-AF65-F5344CB8AC3E}">
        <p14:creationId xmlns:p14="http://schemas.microsoft.com/office/powerpoint/2010/main" val="180369283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677" y="76199"/>
            <a:ext cx="7032524" cy="4474573"/>
          </a:xfrm>
        </p:spPr>
      </p:pic>
      <p:sp>
        <p:nvSpPr>
          <p:cNvPr id="5" name="Rectangle 4"/>
          <p:cNvSpPr/>
          <p:nvPr/>
        </p:nvSpPr>
        <p:spPr>
          <a:xfrm>
            <a:off x="1066800" y="457200"/>
            <a:ext cx="5181600" cy="5334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উৎসমূখে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গতিপথের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ictur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48" y="120531"/>
            <a:ext cx="6963027" cy="50122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6800" y="1600200"/>
            <a:ext cx="5181600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হ্রদের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ictur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70" y="122955"/>
            <a:ext cx="7318685" cy="52317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44677" y="2895600"/>
            <a:ext cx="5203723" cy="60094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ধূঁয়া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বায়ূদূষণ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Picture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770" y="107596"/>
            <a:ext cx="7304830" cy="60646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95948" y="5410200"/>
            <a:ext cx="5166852" cy="53017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লাভা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শীতল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উর্বরতা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1068911" y="2895600"/>
            <a:ext cx="3276600" cy="685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endParaRPr lang="en-US" sz="11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871" y="250645"/>
            <a:ext cx="7559682" cy="60739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44676" y="5562600"/>
            <a:ext cx="5203724" cy="55764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লোকালয়ে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প্রাণহানি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3" grpId="0" animBg="1"/>
      <p:bldP spid="14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162800" cy="27432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সুপ্ত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114300" indent="0"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জীবন্ত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81200" y="997528"/>
            <a:ext cx="3505200" cy="1219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895600"/>
            <a:ext cx="4343400" cy="762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962400"/>
            <a:ext cx="8098094" cy="990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নৈর্ব্যক্তিক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উত্তরসহ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53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55864"/>
            <a:ext cx="3200400" cy="260032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506794" y="381000"/>
            <a:ext cx="2819400" cy="1600200"/>
          </a:xfrm>
          <a:prstGeom prst="rightArrow">
            <a:avLst>
              <a:gd name="adj1" fmla="val 44194"/>
              <a:gd name="adj2" fmla="val 8712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ড়ি</a:t>
            </a:r>
            <a:r>
              <a:rPr lang="as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as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6269">
            <a:off x="3092037" y="1842416"/>
            <a:ext cx="2658240" cy="32221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90600" y="609600"/>
            <a:ext cx="6477000" cy="1143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5400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তোমরা সবাই ভালো থেকো ।</a:t>
            </a:r>
            <a:endParaRPr lang="en-US" sz="5400" dirty="0">
              <a:solidFill>
                <a:schemeClr val="bg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5181600"/>
            <a:ext cx="4495800" cy="990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খোদা হাফিজ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ount-merapi-kids-1114086_15117_600x4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219200"/>
            <a:ext cx="4038600" cy="4114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t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1430482"/>
            <a:ext cx="4037214" cy="403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 Single Corner Rectangle 3"/>
          <p:cNvSpPr/>
          <p:nvPr/>
        </p:nvSpPr>
        <p:spPr>
          <a:xfrm>
            <a:off x="4092118" y="5469082"/>
            <a:ext cx="739325" cy="838200"/>
          </a:xfrm>
          <a:prstGeom prst="round1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 Single Corner Rectangle 15"/>
          <p:cNvSpPr/>
          <p:nvPr/>
        </p:nvSpPr>
        <p:spPr>
          <a:xfrm>
            <a:off x="4092118" y="5469082"/>
            <a:ext cx="782604" cy="838200"/>
          </a:xfrm>
          <a:prstGeom prst="round1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 Single Corner Rectangle 16"/>
          <p:cNvSpPr/>
          <p:nvPr/>
        </p:nvSpPr>
        <p:spPr>
          <a:xfrm>
            <a:off x="4092118" y="5469082"/>
            <a:ext cx="782603" cy="838200"/>
          </a:xfrm>
          <a:prstGeom prst="round1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 Single Corner Rectangle 17"/>
          <p:cNvSpPr/>
          <p:nvPr/>
        </p:nvSpPr>
        <p:spPr>
          <a:xfrm>
            <a:off x="4092118" y="5469082"/>
            <a:ext cx="782604" cy="838200"/>
          </a:xfrm>
          <a:prstGeom prst="round1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২৭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 Single Corner Rectangle 18"/>
          <p:cNvSpPr/>
          <p:nvPr/>
        </p:nvSpPr>
        <p:spPr>
          <a:xfrm>
            <a:off x="4092118" y="5469082"/>
            <a:ext cx="782604" cy="838200"/>
          </a:xfrm>
          <a:prstGeom prst="round1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 Single Corner Rectangle 19"/>
          <p:cNvSpPr/>
          <p:nvPr/>
        </p:nvSpPr>
        <p:spPr>
          <a:xfrm>
            <a:off x="4092118" y="5469082"/>
            <a:ext cx="782604" cy="838200"/>
          </a:xfrm>
          <a:prstGeom prst="round1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 Single Corner Rectangle 20"/>
          <p:cNvSpPr/>
          <p:nvPr/>
        </p:nvSpPr>
        <p:spPr>
          <a:xfrm>
            <a:off x="4092118" y="5469082"/>
            <a:ext cx="782604" cy="838200"/>
          </a:xfrm>
          <a:prstGeom prst="round1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 Single Corner Rectangle 21"/>
          <p:cNvSpPr/>
          <p:nvPr/>
        </p:nvSpPr>
        <p:spPr>
          <a:xfrm>
            <a:off x="4092118" y="5469082"/>
            <a:ext cx="782604" cy="838200"/>
          </a:xfrm>
          <a:prstGeom prst="round1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 Single Corner Rectangle 22"/>
          <p:cNvSpPr/>
          <p:nvPr/>
        </p:nvSpPr>
        <p:spPr>
          <a:xfrm>
            <a:off x="4092118" y="5469082"/>
            <a:ext cx="782604" cy="838200"/>
          </a:xfrm>
          <a:prstGeom prst="round1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 Single Corner Rectangle 23"/>
          <p:cNvSpPr/>
          <p:nvPr/>
        </p:nvSpPr>
        <p:spPr>
          <a:xfrm>
            <a:off x="4092118" y="5469082"/>
            <a:ext cx="782603" cy="838200"/>
          </a:xfrm>
          <a:prstGeom prst="round1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 Single Corner Rectangle 24"/>
          <p:cNvSpPr/>
          <p:nvPr/>
        </p:nvSpPr>
        <p:spPr>
          <a:xfrm>
            <a:off x="4092119" y="5486400"/>
            <a:ext cx="782603" cy="838200"/>
          </a:xfrm>
          <a:prstGeom prst="round1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 Single Corner Rectangle 25"/>
          <p:cNvSpPr/>
          <p:nvPr/>
        </p:nvSpPr>
        <p:spPr>
          <a:xfrm>
            <a:off x="4092119" y="5469082"/>
            <a:ext cx="782603" cy="838200"/>
          </a:xfrm>
          <a:prstGeom prst="round1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 Single Corner Rectangle 26"/>
          <p:cNvSpPr/>
          <p:nvPr/>
        </p:nvSpPr>
        <p:spPr>
          <a:xfrm>
            <a:off x="4092120" y="5469082"/>
            <a:ext cx="739323" cy="838200"/>
          </a:xfrm>
          <a:prstGeom prst="round1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 Single Corner Rectangle 27"/>
          <p:cNvSpPr/>
          <p:nvPr/>
        </p:nvSpPr>
        <p:spPr>
          <a:xfrm>
            <a:off x="4092120" y="5469082"/>
            <a:ext cx="739323" cy="838200"/>
          </a:xfrm>
          <a:prstGeom prst="round1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১৭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 Single Corner Rectangle 28"/>
          <p:cNvSpPr/>
          <p:nvPr/>
        </p:nvSpPr>
        <p:spPr>
          <a:xfrm>
            <a:off x="4092120" y="5469082"/>
            <a:ext cx="739323" cy="838200"/>
          </a:xfrm>
          <a:prstGeom prst="round1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 Single Corner Rectangle 29"/>
          <p:cNvSpPr/>
          <p:nvPr/>
        </p:nvSpPr>
        <p:spPr>
          <a:xfrm>
            <a:off x="4092120" y="5469082"/>
            <a:ext cx="739323" cy="838200"/>
          </a:xfrm>
          <a:prstGeom prst="round1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 Single Corner Rectangle 30"/>
          <p:cNvSpPr/>
          <p:nvPr/>
        </p:nvSpPr>
        <p:spPr>
          <a:xfrm>
            <a:off x="4092120" y="5469082"/>
            <a:ext cx="739323" cy="838200"/>
          </a:xfrm>
          <a:prstGeom prst="round1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 Single Corner Rectangle 31"/>
          <p:cNvSpPr/>
          <p:nvPr/>
        </p:nvSpPr>
        <p:spPr>
          <a:xfrm>
            <a:off x="4092120" y="5469082"/>
            <a:ext cx="739323" cy="838200"/>
          </a:xfrm>
          <a:prstGeom prst="round1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 Single Corner Rectangle 32"/>
          <p:cNvSpPr/>
          <p:nvPr/>
        </p:nvSpPr>
        <p:spPr>
          <a:xfrm>
            <a:off x="4092120" y="5469082"/>
            <a:ext cx="739323" cy="838200"/>
          </a:xfrm>
          <a:prstGeom prst="round1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ound Single Corner Rectangle 33"/>
          <p:cNvSpPr/>
          <p:nvPr/>
        </p:nvSpPr>
        <p:spPr>
          <a:xfrm>
            <a:off x="4092120" y="5469082"/>
            <a:ext cx="739323" cy="838200"/>
          </a:xfrm>
          <a:prstGeom prst="round1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 Single Corner Rectangle 34"/>
          <p:cNvSpPr/>
          <p:nvPr/>
        </p:nvSpPr>
        <p:spPr>
          <a:xfrm>
            <a:off x="4092120" y="5469082"/>
            <a:ext cx="739323" cy="838200"/>
          </a:xfrm>
          <a:prstGeom prst="round1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 Single Corner Rectangle 35"/>
          <p:cNvSpPr/>
          <p:nvPr/>
        </p:nvSpPr>
        <p:spPr>
          <a:xfrm>
            <a:off x="4092120" y="5469082"/>
            <a:ext cx="739323" cy="838200"/>
          </a:xfrm>
          <a:prstGeom prst="round1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০৯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 Single Corner Rectangle 36"/>
          <p:cNvSpPr/>
          <p:nvPr/>
        </p:nvSpPr>
        <p:spPr>
          <a:xfrm>
            <a:off x="4114800" y="5469082"/>
            <a:ext cx="716643" cy="838200"/>
          </a:xfrm>
          <a:prstGeom prst="round1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০৮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 Single Corner Rectangle 37"/>
          <p:cNvSpPr/>
          <p:nvPr/>
        </p:nvSpPr>
        <p:spPr>
          <a:xfrm>
            <a:off x="4092121" y="5469082"/>
            <a:ext cx="739322" cy="838200"/>
          </a:xfrm>
          <a:prstGeom prst="round1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০৭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 Single Corner Rectangle 38"/>
          <p:cNvSpPr/>
          <p:nvPr/>
        </p:nvSpPr>
        <p:spPr>
          <a:xfrm>
            <a:off x="4092120" y="5469082"/>
            <a:ext cx="739323" cy="838200"/>
          </a:xfrm>
          <a:prstGeom prst="round1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০৬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 Single Corner Rectangle 39"/>
          <p:cNvSpPr/>
          <p:nvPr/>
        </p:nvSpPr>
        <p:spPr>
          <a:xfrm>
            <a:off x="4092120" y="5469082"/>
            <a:ext cx="739323" cy="838200"/>
          </a:xfrm>
          <a:prstGeom prst="round1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০৫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 Single Corner Rectangle 40"/>
          <p:cNvSpPr/>
          <p:nvPr/>
        </p:nvSpPr>
        <p:spPr>
          <a:xfrm>
            <a:off x="4092121" y="5469082"/>
            <a:ext cx="739322" cy="838200"/>
          </a:xfrm>
          <a:prstGeom prst="round1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০৪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ound Single Corner Rectangle 41"/>
          <p:cNvSpPr/>
          <p:nvPr/>
        </p:nvSpPr>
        <p:spPr>
          <a:xfrm>
            <a:off x="4114800" y="5469082"/>
            <a:ext cx="716643" cy="838200"/>
          </a:xfrm>
          <a:prstGeom prst="round1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০৩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 Single Corner Rectangle 42"/>
          <p:cNvSpPr/>
          <p:nvPr/>
        </p:nvSpPr>
        <p:spPr>
          <a:xfrm>
            <a:off x="4092121" y="5469082"/>
            <a:ext cx="773732" cy="838200"/>
          </a:xfrm>
          <a:prstGeom prst="round1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০২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ound Single Corner Rectangle 43"/>
          <p:cNvSpPr/>
          <p:nvPr/>
        </p:nvSpPr>
        <p:spPr>
          <a:xfrm>
            <a:off x="4038600" y="5486400"/>
            <a:ext cx="836122" cy="838200"/>
          </a:xfrm>
          <a:prstGeom prst="round1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০১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ound Single Corner Rectangle 44"/>
          <p:cNvSpPr/>
          <p:nvPr/>
        </p:nvSpPr>
        <p:spPr>
          <a:xfrm>
            <a:off x="3931558" y="5469081"/>
            <a:ext cx="945242" cy="894735"/>
          </a:xfrm>
          <a:prstGeom prst="round1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০০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19800" y="5469082"/>
            <a:ext cx="14478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পাহাড়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762000" y="5469082"/>
            <a:ext cx="22098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আগ্নেয়গিরি</a:t>
            </a:r>
            <a:endParaRPr lang="en-US" sz="40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ound Single Corner Rectangle 46"/>
          <p:cNvSpPr/>
          <p:nvPr/>
        </p:nvSpPr>
        <p:spPr>
          <a:xfrm>
            <a:off x="3276600" y="5334001"/>
            <a:ext cx="2057399" cy="1066800"/>
          </a:xfrm>
          <a:prstGeom prst="round1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7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75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75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75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7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7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75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75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75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75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75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75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75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75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75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75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75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475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75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75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775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875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975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75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175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13" grpId="0" animBg="1"/>
      <p:bldP spid="55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4038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069469"/>
            <a:ext cx="2590800" cy="685800"/>
          </a:xfrm>
          <a:prstGeom prst="rect">
            <a:avLst/>
          </a:prstGeom>
          <a:solidFill>
            <a:srgbClr val="002060">
              <a:alpha val="9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s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as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:- </a:t>
            </a:r>
            <a:r>
              <a:rPr lang="as-I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ভূগোল</a:t>
            </a:r>
          </a:p>
        </p:txBody>
      </p:sp>
      <p:sp>
        <p:nvSpPr>
          <p:cNvPr id="9" name="Rectangle 8"/>
          <p:cNvSpPr/>
          <p:nvPr/>
        </p:nvSpPr>
        <p:spPr>
          <a:xfrm>
            <a:off x="2095500" y="1828800"/>
            <a:ext cx="2362200" cy="685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s-IN" sz="40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শ্রেণি: নবম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99509" y="2590800"/>
            <a:ext cx="3048000" cy="6858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s-IN" sz="4000" dirty="0">
                <a:latin typeface="NikoshBAN" pitchFamily="2" charset="0"/>
                <a:cs typeface="NikoshBAN" pitchFamily="2" charset="0"/>
              </a:rPr>
              <a:t>আলোচ্য 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ঃ</a:t>
            </a:r>
            <a:endParaRPr lang="as-IN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09" y="3276600"/>
            <a:ext cx="4038600" cy="28522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047509" y="6096000"/>
            <a:ext cx="24384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গ্নেয়গিরি</a:t>
            </a:r>
            <a:endParaRPr lang="as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5410200"/>
            <a:ext cx="2895600" cy="9144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5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3560"/>
            <a:ext cx="8763000" cy="134064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82930" indent="-514350"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 marL="582930" indent="-514350"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533400"/>
            <a:ext cx="7391400" cy="685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sz="6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1524000"/>
            <a:ext cx="3352800" cy="68580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2514600"/>
            <a:ext cx="6019800" cy="685800"/>
          </a:xfrm>
          <a:prstGeom prst="rect">
            <a:avLst/>
          </a:prstGeom>
          <a:ln>
            <a:solidFill>
              <a:schemeClr val="accent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১/ আগ্নেয়গিরি কাহাকে বলে তা বলতে পারবে 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3505200"/>
            <a:ext cx="7391400" cy="6858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২/ </a:t>
            </a:r>
            <a:r>
              <a:rPr lang="as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as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 </a:t>
            </a:r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 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1" y="4572000"/>
            <a:ext cx="8001000" cy="76200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৩/ আগ্নেয়গিরির  কারণ  ও ফলাফল আয়ত্ব করতে পারবে 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304800"/>
            <a:ext cx="6705600" cy="12192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Content Placeholder 4">
            <a:hlinkClick r:id="" action="ppaction://ole?verb=0"/>
            <a:hlinkHover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243441"/>
              </p:ext>
            </p:extLst>
          </p:nvPr>
        </p:nvGraphicFramePr>
        <p:xfrm>
          <a:off x="3810000" y="36147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0" y="36147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506821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304800"/>
            <a:ext cx="5486400" cy="107372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5410200"/>
            <a:ext cx="4648200" cy="9906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আগ্নেয়গিরি কাহাকে বলে?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685800" y="1066800"/>
            <a:ext cx="2743200" cy="762000"/>
          </a:xfrm>
          <a:prstGeom prst="round1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3238"/>
            <a:ext cx="3810000" cy="50900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Process 5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3:00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2:59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2:58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2:57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2:56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2:55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2:54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2:53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2:52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2:51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2:50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2:49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2:48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2:47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2:46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2:45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2:44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2:43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2:42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2:41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2:40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2:39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2:38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2:37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2:36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2:35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2:35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2:34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2:33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2:32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2:31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41" name="Flowchart: Process 40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2:30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2:29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2:28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2:27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2:26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46" name="Flowchart: Process 45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2:25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47" name="Flowchart: Process 46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2:24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48" name="Flowchart: Process 47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2:23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49" name="Flowchart: Process 48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2:22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50" name="Flowchart: Process 49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2:21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51" name="Flowchart: Process 50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2:20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52" name="Flowchart: Process 51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2:19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53" name="Flowchart: Process 52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2:18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54" name="Flowchart: Process 53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2:17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55" name="Flowchart: Process 54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2:16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56" name="Flowchart: Process 55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2:15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57" name="Flowchart: Process 56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2:14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58" name="Flowchart: Process 57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2:13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59" name="Flowchart: Process 58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2:12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60" name="Flowchart: Process 59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2:11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61" name="Flowchart: Process 60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2:10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62" name="Flowchart: Process 61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2:09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63" name="Flowchart: Process 62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2:08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64" name="Flowchart: Process 63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2:07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65" name="Flowchart: Process 64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2:06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66" name="Flowchart: Process 65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2:05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67" name="Flowchart: Process 66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2:04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68" name="Flowchart: Process 67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2:03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69" name="Flowchart: Process 68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2:02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70" name="Flowchart: Process 69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2:01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71" name="Flowchart: Process 70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2:00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72" name="Flowchart: Process 71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1:59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73" name="Flowchart: Process 72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1:58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74" name="Flowchart: Process 73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1:57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75" name="Flowchart: Process 74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1:56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76" name="Flowchart: Process 75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1:55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77" name="Flowchart: Process 76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1:54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78" name="Flowchart: Process 77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1:53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79" name="Flowchart: Process 78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1:52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80" name="Flowchart: Process 79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1:51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81" name="Flowchart: Process 80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1:50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82" name="Flowchart: Process 81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1:49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83" name="Flowchart: Process 82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1:48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84" name="Flowchart: Process 83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1:47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85" name="Flowchart: Process 84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1:46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86" name="Flowchart: Process 85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1:45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87" name="Flowchart: Process 86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1:44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88" name="Flowchart: Process 87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1:43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89" name="Flowchart: Process 88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1:42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90" name="Flowchart: Process 89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1:41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91" name="Flowchart: Process 90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1:40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92" name="Flowchart: Process 91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1:39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93" name="Flowchart: Process 92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1:38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94" name="Flowchart: Process 93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1:37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95" name="Flowchart: Process 94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1:36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96" name="Flowchart: Process 95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1:35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97" name="Flowchart: Process 96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1:34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98" name="Flowchart: Process 97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1:33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99" name="Flowchart: Process 98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1:32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00" name="Flowchart: Process 99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1:31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01" name="Flowchart: Process 100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1:30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02" name="Flowchart: Process 101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1:29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03" name="Flowchart: Process 102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1:28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04" name="Flowchart: Process 103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1:27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05" name="Flowchart: Process 104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1:26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06" name="Flowchart: Process 105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1:25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07" name="Flowchart: Process 106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1:24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08" name="Flowchart: Process 107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1:23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09" name="Flowchart: Process 108"/>
          <p:cNvSpPr/>
          <p:nvPr/>
        </p:nvSpPr>
        <p:spPr>
          <a:xfrm>
            <a:off x="685800" y="43434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1:22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10" name="Flowchart: Process 109"/>
          <p:cNvSpPr/>
          <p:nvPr/>
        </p:nvSpPr>
        <p:spPr>
          <a:xfrm>
            <a:off x="678873" y="4295005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1:21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11" name="Flowchart: Process 110"/>
          <p:cNvSpPr/>
          <p:nvPr/>
        </p:nvSpPr>
        <p:spPr>
          <a:xfrm>
            <a:off x="678873" y="4315834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1:20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12" name="Flowchart: Process 111"/>
          <p:cNvSpPr/>
          <p:nvPr/>
        </p:nvSpPr>
        <p:spPr>
          <a:xfrm>
            <a:off x="665018" y="4295005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1:19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13" name="Flowchart: Process 112"/>
          <p:cNvSpPr/>
          <p:nvPr/>
        </p:nvSpPr>
        <p:spPr>
          <a:xfrm>
            <a:off x="699655" y="4288077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1:18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14" name="Flowchart: Process 113"/>
          <p:cNvSpPr/>
          <p:nvPr/>
        </p:nvSpPr>
        <p:spPr>
          <a:xfrm>
            <a:off x="678873" y="4288077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1:17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15" name="Flowchart: Process 114"/>
          <p:cNvSpPr/>
          <p:nvPr/>
        </p:nvSpPr>
        <p:spPr>
          <a:xfrm>
            <a:off x="665018" y="4288077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1:16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16" name="Flowchart: Process 115"/>
          <p:cNvSpPr/>
          <p:nvPr/>
        </p:nvSpPr>
        <p:spPr>
          <a:xfrm>
            <a:off x="665018" y="4288077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1:15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17" name="Flowchart: Process 116"/>
          <p:cNvSpPr/>
          <p:nvPr/>
        </p:nvSpPr>
        <p:spPr>
          <a:xfrm>
            <a:off x="671946" y="4288077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1:14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18" name="Flowchart: Process 117"/>
          <p:cNvSpPr/>
          <p:nvPr/>
        </p:nvSpPr>
        <p:spPr>
          <a:xfrm>
            <a:off x="671945" y="42672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1:13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19" name="Flowchart: Process 118"/>
          <p:cNvSpPr/>
          <p:nvPr/>
        </p:nvSpPr>
        <p:spPr>
          <a:xfrm>
            <a:off x="699655" y="42672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1:12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20" name="Flowchart: Process 119"/>
          <p:cNvSpPr/>
          <p:nvPr/>
        </p:nvSpPr>
        <p:spPr>
          <a:xfrm>
            <a:off x="685800" y="42672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1:11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21" name="Flowchart: Process 120"/>
          <p:cNvSpPr/>
          <p:nvPr/>
        </p:nvSpPr>
        <p:spPr>
          <a:xfrm>
            <a:off x="685800" y="42672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1:10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22" name="Flowchart: Process 121"/>
          <p:cNvSpPr/>
          <p:nvPr/>
        </p:nvSpPr>
        <p:spPr>
          <a:xfrm>
            <a:off x="685800" y="42672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1:09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23" name="Flowchart: Process 122"/>
          <p:cNvSpPr/>
          <p:nvPr/>
        </p:nvSpPr>
        <p:spPr>
          <a:xfrm>
            <a:off x="706582" y="4274127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1:08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24" name="Flowchart: Process 123"/>
          <p:cNvSpPr/>
          <p:nvPr/>
        </p:nvSpPr>
        <p:spPr>
          <a:xfrm>
            <a:off x="713509" y="4288077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1:07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25" name="Flowchart: Process 124"/>
          <p:cNvSpPr/>
          <p:nvPr/>
        </p:nvSpPr>
        <p:spPr>
          <a:xfrm>
            <a:off x="678873" y="4274127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1:06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26" name="Flowchart: Process 125"/>
          <p:cNvSpPr/>
          <p:nvPr/>
        </p:nvSpPr>
        <p:spPr>
          <a:xfrm>
            <a:off x="685800" y="42672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1:05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27" name="Flowchart: Process 126"/>
          <p:cNvSpPr/>
          <p:nvPr/>
        </p:nvSpPr>
        <p:spPr>
          <a:xfrm>
            <a:off x="685800" y="42672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1:04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28" name="Flowchart: Process 127"/>
          <p:cNvSpPr/>
          <p:nvPr/>
        </p:nvSpPr>
        <p:spPr>
          <a:xfrm>
            <a:off x="685800" y="42672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1:03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29" name="Flowchart: Process 128"/>
          <p:cNvSpPr/>
          <p:nvPr/>
        </p:nvSpPr>
        <p:spPr>
          <a:xfrm>
            <a:off x="685800" y="4267200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1:02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30" name="Flowchart: Process 129"/>
          <p:cNvSpPr/>
          <p:nvPr/>
        </p:nvSpPr>
        <p:spPr>
          <a:xfrm>
            <a:off x="713509" y="4315834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1:01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31" name="Flowchart: Process 130"/>
          <p:cNvSpPr/>
          <p:nvPr/>
        </p:nvSpPr>
        <p:spPr>
          <a:xfrm>
            <a:off x="699655" y="4322618"/>
            <a:ext cx="2133600" cy="9144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1:00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32" name="Flowchart: Process 131"/>
          <p:cNvSpPr/>
          <p:nvPr/>
        </p:nvSpPr>
        <p:spPr>
          <a:xfrm>
            <a:off x="685800" y="4267200"/>
            <a:ext cx="2133600" cy="9906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0:59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33" name="Flowchart: Process 132"/>
          <p:cNvSpPr/>
          <p:nvPr/>
        </p:nvSpPr>
        <p:spPr>
          <a:xfrm>
            <a:off x="685800" y="4267200"/>
            <a:ext cx="2133600" cy="9906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0:58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34" name="Flowchart: Process 133"/>
          <p:cNvSpPr/>
          <p:nvPr/>
        </p:nvSpPr>
        <p:spPr>
          <a:xfrm>
            <a:off x="685800" y="4267200"/>
            <a:ext cx="2133600" cy="9906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0:57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35" name="Flowchart: Process 134"/>
          <p:cNvSpPr/>
          <p:nvPr/>
        </p:nvSpPr>
        <p:spPr>
          <a:xfrm>
            <a:off x="685800" y="4267200"/>
            <a:ext cx="2133600" cy="9906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0:56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36" name="Flowchart: Process 135"/>
          <p:cNvSpPr/>
          <p:nvPr/>
        </p:nvSpPr>
        <p:spPr>
          <a:xfrm>
            <a:off x="685800" y="4267200"/>
            <a:ext cx="2133600" cy="9906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0:55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37" name="Flowchart: Process 136"/>
          <p:cNvSpPr/>
          <p:nvPr/>
        </p:nvSpPr>
        <p:spPr>
          <a:xfrm>
            <a:off x="685800" y="4267200"/>
            <a:ext cx="2133600" cy="9906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0:54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38" name="Flowchart: Process 137"/>
          <p:cNvSpPr/>
          <p:nvPr/>
        </p:nvSpPr>
        <p:spPr>
          <a:xfrm>
            <a:off x="713509" y="4267200"/>
            <a:ext cx="2133600" cy="9906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0:53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39" name="Flowchart: Process 138"/>
          <p:cNvSpPr/>
          <p:nvPr/>
        </p:nvSpPr>
        <p:spPr>
          <a:xfrm>
            <a:off x="685800" y="4267200"/>
            <a:ext cx="2133600" cy="9906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0:52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40" name="Flowchart: Process 139"/>
          <p:cNvSpPr/>
          <p:nvPr/>
        </p:nvSpPr>
        <p:spPr>
          <a:xfrm>
            <a:off x="685800" y="4267200"/>
            <a:ext cx="2133600" cy="9906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0:51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41" name="Flowchart: Process 140"/>
          <p:cNvSpPr/>
          <p:nvPr/>
        </p:nvSpPr>
        <p:spPr>
          <a:xfrm>
            <a:off x="685800" y="4267200"/>
            <a:ext cx="2133600" cy="9906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0:50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42" name="Flowchart: Process 141"/>
          <p:cNvSpPr/>
          <p:nvPr/>
        </p:nvSpPr>
        <p:spPr>
          <a:xfrm>
            <a:off x="685800" y="4267200"/>
            <a:ext cx="2133600" cy="9906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0:49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43" name="Flowchart: Process 142"/>
          <p:cNvSpPr/>
          <p:nvPr/>
        </p:nvSpPr>
        <p:spPr>
          <a:xfrm>
            <a:off x="685800" y="4267200"/>
            <a:ext cx="2133600" cy="9906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0:48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44" name="Flowchart: Process 143"/>
          <p:cNvSpPr/>
          <p:nvPr/>
        </p:nvSpPr>
        <p:spPr>
          <a:xfrm>
            <a:off x="685800" y="4267200"/>
            <a:ext cx="2133600" cy="9906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0:47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45" name="Flowchart: Process 144"/>
          <p:cNvSpPr/>
          <p:nvPr/>
        </p:nvSpPr>
        <p:spPr>
          <a:xfrm>
            <a:off x="685800" y="4267200"/>
            <a:ext cx="2133600" cy="9906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0:46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46" name="Flowchart: Process 145"/>
          <p:cNvSpPr/>
          <p:nvPr/>
        </p:nvSpPr>
        <p:spPr>
          <a:xfrm>
            <a:off x="685800" y="4267200"/>
            <a:ext cx="2133600" cy="9906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0:45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47" name="Flowchart: Process 146"/>
          <p:cNvSpPr/>
          <p:nvPr/>
        </p:nvSpPr>
        <p:spPr>
          <a:xfrm>
            <a:off x="685800" y="4267200"/>
            <a:ext cx="2133600" cy="9906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0:44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48" name="Flowchart: Process 147"/>
          <p:cNvSpPr/>
          <p:nvPr/>
        </p:nvSpPr>
        <p:spPr>
          <a:xfrm>
            <a:off x="685800" y="4267200"/>
            <a:ext cx="2133600" cy="9906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0:43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49" name="Flowchart: Process 148"/>
          <p:cNvSpPr/>
          <p:nvPr/>
        </p:nvSpPr>
        <p:spPr>
          <a:xfrm>
            <a:off x="685800" y="4267200"/>
            <a:ext cx="2133600" cy="9906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0:42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50" name="Flowchart: Process 149"/>
          <p:cNvSpPr/>
          <p:nvPr/>
        </p:nvSpPr>
        <p:spPr>
          <a:xfrm>
            <a:off x="685800" y="4267200"/>
            <a:ext cx="2133600" cy="9906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0:41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51" name="Flowchart: Process 150"/>
          <p:cNvSpPr/>
          <p:nvPr/>
        </p:nvSpPr>
        <p:spPr>
          <a:xfrm>
            <a:off x="685800" y="4267200"/>
            <a:ext cx="2133600" cy="9906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0:40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52" name="Flowchart: Process 151"/>
          <p:cNvSpPr/>
          <p:nvPr/>
        </p:nvSpPr>
        <p:spPr>
          <a:xfrm>
            <a:off x="685800" y="4270807"/>
            <a:ext cx="2133600" cy="9906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0:39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53" name="Flowchart: Process 152"/>
          <p:cNvSpPr/>
          <p:nvPr/>
        </p:nvSpPr>
        <p:spPr>
          <a:xfrm>
            <a:off x="685800" y="4281149"/>
            <a:ext cx="2133600" cy="9906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0:38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54" name="Flowchart: Process 153"/>
          <p:cNvSpPr/>
          <p:nvPr/>
        </p:nvSpPr>
        <p:spPr>
          <a:xfrm>
            <a:off x="685800" y="4291491"/>
            <a:ext cx="2133600" cy="9906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0:37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55" name="Flowchart: Process 154"/>
          <p:cNvSpPr/>
          <p:nvPr/>
        </p:nvSpPr>
        <p:spPr>
          <a:xfrm>
            <a:off x="685800" y="4301833"/>
            <a:ext cx="2133600" cy="9906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0:36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56" name="Flowchart: Process 155"/>
          <p:cNvSpPr/>
          <p:nvPr/>
        </p:nvSpPr>
        <p:spPr>
          <a:xfrm>
            <a:off x="685800" y="4267199"/>
            <a:ext cx="2133600" cy="1025233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0:35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57" name="Flowchart: Process 156"/>
          <p:cNvSpPr/>
          <p:nvPr/>
        </p:nvSpPr>
        <p:spPr>
          <a:xfrm>
            <a:off x="685800" y="4267201"/>
            <a:ext cx="2133600" cy="10668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0:34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58" name="Flowchart: Process 157"/>
          <p:cNvSpPr/>
          <p:nvPr/>
        </p:nvSpPr>
        <p:spPr>
          <a:xfrm>
            <a:off x="685800" y="4267203"/>
            <a:ext cx="2133600" cy="10668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0:33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59" name="Flowchart: Process 158"/>
          <p:cNvSpPr/>
          <p:nvPr/>
        </p:nvSpPr>
        <p:spPr>
          <a:xfrm>
            <a:off x="685800" y="4267205"/>
            <a:ext cx="2133600" cy="10668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0:32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60" name="Flowchart: Process 159"/>
          <p:cNvSpPr/>
          <p:nvPr/>
        </p:nvSpPr>
        <p:spPr>
          <a:xfrm>
            <a:off x="685800" y="4267207"/>
            <a:ext cx="2133600" cy="10668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0:31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61" name="Flowchart: Process 160"/>
          <p:cNvSpPr/>
          <p:nvPr/>
        </p:nvSpPr>
        <p:spPr>
          <a:xfrm>
            <a:off x="685800" y="4267209"/>
            <a:ext cx="2133600" cy="10668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0:30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62" name="Flowchart: Process 161"/>
          <p:cNvSpPr/>
          <p:nvPr/>
        </p:nvSpPr>
        <p:spPr>
          <a:xfrm>
            <a:off x="685800" y="4267211"/>
            <a:ext cx="2133600" cy="10668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0:29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63" name="Flowchart: Process 162"/>
          <p:cNvSpPr/>
          <p:nvPr/>
        </p:nvSpPr>
        <p:spPr>
          <a:xfrm>
            <a:off x="685800" y="4267213"/>
            <a:ext cx="2133600" cy="10668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0:28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64" name="Flowchart: Process 163"/>
          <p:cNvSpPr/>
          <p:nvPr/>
        </p:nvSpPr>
        <p:spPr>
          <a:xfrm>
            <a:off x="685800" y="4267200"/>
            <a:ext cx="2133600" cy="10668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0:27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65" name="Flowchart: Process 164"/>
          <p:cNvSpPr/>
          <p:nvPr/>
        </p:nvSpPr>
        <p:spPr>
          <a:xfrm>
            <a:off x="685800" y="4267187"/>
            <a:ext cx="2133600" cy="10668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0:26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66" name="Flowchart: Process 165"/>
          <p:cNvSpPr/>
          <p:nvPr/>
        </p:nvSpPr>
        <p:spPr>
          <a:xfrm>
            <a:off x="685800" y="4267174"/>
            <a:ext cx="2133600" cy="10668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0:25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67" name="Flowchart: Process 166"/>
          <p:cNvSpPr/>
          <p:nvPr/>
        </p:nvSpPr>
        <p:spPr>
          <a:xfrm>
            <a:off x="685800" y="4267161"/>
            <a:ext cx="2133600" cy="10668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0:24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68" name="Flowchart: Process 167"/>
          <p:cNvSpPr/>
          <p:nvPr/>
        </p:nvSpPr>
        <p:spPr>
          <a:xfrm>
            <a:off x="685800" y="4267148"/>
            <a:ext cx="2133600" cy="10668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0:23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69" name="Flowchart: Process 168"/>
          <p:cNvSpPr/>
          <p:nvPr/>
        </p:nvSpPr>
        <p:spPr>
          <a:xfrm>
            <a:off x="685800" y="4267135"/>
            <a:ext cx="2133600" cy="10668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0:22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70" name="Flowchart: Process 169"/>
          <p:cNvSpPr/>
          <p:nvPr/>
        </p:nvSpPr>
        <p:spPr>
          <a:xfrm>
            <a:off x="685800" y="4267122"/>
            <a:ext cx="2133600" cy="10668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0:21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71" name="Flowchart: Process 170"/>
          <p:cNvSpPr/>
          <p:nvPr/>
        </p:nvSpPr>
        <p:spPr>
          <a:xfrm>
            <a:off x="685800" y="4267109"/>
            <a:ext cx="2133600" cy="10668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0:20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72" name="Flowchart: Process 171"/>
          <p:cNvSpPr/>
          <p:nvPr/>
        </p:nvSpPr>
        <p:spPr>
          <a:xfrm>
            <a:off x="685800" y="4267096"/>
            <a:ext cx="2133600" cy="10668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0:19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73" name="Flowchart: Process 172"/>
          <p:cNvSpPr/>
          <p:nvPr/>
        </p:nvSpPr>
        <p:spPr>
          <a:xfrm>
            <a:off x="685800" y="4267083"/>
            <a:ext cx="2133600" cy="10668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0:18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74" name="Flowchart: Process 173"/>
          <p:cNvSpPr/>
          <p:nvPr/>
        </p:nvSpPr>
        <p:spPr>
          <a:xfrm>
            <a:off x="685800" y="4267070"/>
            <a:ext cx="2133600" cy="10668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0:17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75" name="Flowchart: Process 174"/>
          <p:cNvSpPr/>
          <p:nvPr/>
        </p:nvSpPr>
        <p:spPr>
          <a:xfrm>
            <a:off x="685800" y="4267057"/>
            <a:ext cx="2133600" cy="10668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0:16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76" name="Flowchart: Process 175"/>
          <p:cNvSpPr/>
          <p:nvPr/>
        </p:nvSpPr>
        <p:spPr>
          <a:xfrm>
            <a:off x="685800" y="4267044"/>
            <a:ext cx="2133600" cy="10668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0:15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77" name="Flowchart: Process 176"/>
          <p:cNvSpPr/>
          <p:nvPr/>
        </p:nvSpPr>
        <p:spPr>
          <a:xfrm>
            <a:off x="685800" y="4267031"/>
            <a:ext cx="2133600" cy="10668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0:14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78" name="Flowchart: Process 177"/>
          <p:cNvSpPr/>
          <p:nvPr/>
        </p:nvSpPr>
        <p:spPr>
          <a:xfrm>
            <a:off x="685800" y="4267018"/>
            <a:ext cx="2133600" cy="10668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0:13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79" name="Flowchart: Process 178"/>
          <p:cNvSpPr/>
          <p:nvPr/>
        </p:nvSpPr>
        <p:spPr>
          <a:xfrm>
            <a:off x="685800" y="4267005"/>
            <a:ext cx="2133600" cy="10668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0:12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80" name="Flowchart: Process 179"/>
          <p:cNvSpPr/>
          <p:nvPr/>
        </p:nvSpPr>
        <p:spPr>
          <a:xfrm>
            <a:off x="685800" y="4266992"/>
            <a:ext cx="2133600" cy="10668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0:11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81" name="Flowchart: Process 180"/>
          <p:cNvSpPr/>
          <p:nvPr/>
        </p:nvSpPr>
        <p:spPr>
          <a:xfrm>
            <a:off x="685800" y="4266979"/>
            <a:ext cx="2133600" cy="10668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0:10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82" name="Flowchart: Process 181"/>
          <p:cNvSpPr/>
          <p:nvPr/>
        </p:nvSpPr>
        <p:spPr>
          <a:xfrm>
            <a:off x="685800" y="4266966"/>
            <a:ext cx="2133600" cy="10668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0:09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83" name="Flowchart: Process 182"/>
          <p:cNvSpPr/>
          <p:nvPr/>
        </p:nvSpPr>
        <p:spPr>
          <a:xfrm>
            <a:off x="685800" y="4266953"/>
            <a:ext cx="2133600" cy="10668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0:08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84" name="Flowchart: Process 183"/>
          <p:cNvSpPr/>
          <p:nvPr/>
        </p:nvSpPr>
        <p:spPr>
          <a:xfrm>
            <a:off x="685800" y="4266940"/>
            <a:ext cx="2133600" cy="10668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0:07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85" name="Flowchart: Process 184"/>
          <p:cNvSpPr/>
          <p:nvPr/>
        </p:nvSpPr>
        <p:spPr>
          <a:xfrm>
            <a:off x="685800" y="4266927"/>
            <a:ext cx="2133600" cy="10668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0:06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86" name="Flowchart: Process 185"/>
          <p:cNvSpPr/>
          <p:nvPr/>
        </p:nvSpPr>
        <p:spPr>
          <a:xfrm>
            <a:off x="685800" y="4266914"/>
            <a:ext cx="2133600" cy="10668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C00000"/>
                </a:solidFill>
              </a:rPr>
              <a:t>0:05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187" name="Flowchart: Process 186"/>
          <p:cNvSpPr/>
          <p:nvPr/>
        </p:nvSpPr>
        <p:spPr>
          <a:xfrm>
            <a:off x="699655" y="4267200"/>
            <a:ext cx="2133600" cy="10668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C00000"/>
                </a:solidFill>
              </a:rPr>
              <a:t>0:04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188" name="Flowchart: Process 187"/>
          <p:cNvSpPr/>
          <p:nvPr/>
        </p:nvSpPr>
        <p:spPr>
          <a:xfrm>
            <a:off x="685800" y="4267200"/>
            <a:ext cx="2133600" cy="10668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C00000"/>
                </a:solidFill>
              </a:rPr>
              <a:t>0:03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189" name="Flowchart: Process 188"/>
          <p:cNvSpPr/>
          <p:nvPr/>
        </p:nvSpPr>
        <p:spPr>
          <a:xfrm>
            <a:off x="685800" y="4267200"/>
            <a:ext cx="2133600" cy="10668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C00000"/>
                </a:solidFill>
              </a:rPr>
              <a:t>0:02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190" name="Flowchart: Process 189"/>
          <p:cNvSpPr/>
          <p:nvPr/>
        </p:nvSpPr>
        <p:spPr>
          <a:xfrm>
            <a:off x="685800" y="4267200"/>
            <a:ext cx="2133600" cy="10668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C00000"/>
                </a:solidFill>
              </a:rPr>
              <a:t>0:01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191" name="Flowchart: Process 190"/>
          <p:cNvSpPr/>
          <p:nvPr/>
        </p:nvSpPr>
        <p:spPr>
          <a:xfrm>
            <a:off x="685800" y="4267200"/>
            <a:ext cx="2133600" cy="10668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C00000"/>
                </a:solidFill>
              </a:rPr>
              <a:t>0:00</a:t>
            </a:r>
            <a:endParaRPr lang="en-US" sz="8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3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4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3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6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9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3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6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9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3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6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9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3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6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9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6000"/>
                            </p:stCondLst>
                            <p:childTnLst>
                              <p:par>
                                <p:cTn id="4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59000"/>
                            </p:stCondLst>
                            <p:childTnLst>
                              <p:par>
                                <p:cTn id="5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327" y="2438400"/>
            <a:ext cx="7315200" cy="2819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ভূ্অভ্যন্তরের উত্তপ্ত ম্যাগমা কেলাসিত হয়ে অশ্বমন্ডলের দূর্বল কোন অংশ বা ফাঁটল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 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গলিত উত্তপ্ত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রুপে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ভূপৃষ্ঠে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বেরিয়ে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পদার্থকে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লাভা বলে । এই লাভা ক্রমান্বয়ে সঞ্চিত হয়ে যে উঁচু ভূমির সৃষ্টি করে তাহাকে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আগ্নেয়গিরি 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Rectangle 2"/>
          <p:cNvSpPr/>
          <p:nvPr/>
        </p:nvSpPr>
        <p:spPr>
          <a:xfrm>
            <a:off x="3131127" y="990600"/>
            <a:ext cx="2133600" cy="762000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93448939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1" y="152399"/>
            <a:ext cx="7208749" cy="50121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Picture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413853"/>
            <a:ext cx="3276600" cy="2243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icture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069" y="3276600"/>
            <a:ext cx="2941531" cy="2667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Picture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56" y="3276600"/>
            <a:ext cx="3053844" cy="2800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667000" y="831273"/>
            <a:ext cx="2895600" cy="53110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সিন্ডারকোণ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আগ্নেয়গিরি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800" y="6096000"/>
            <a:ext cx="2773451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মিশ্রকোণ আগ্নেয়গিরি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8851" y="6174494"/>
            <a:ext cx="2789149" cy="531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শিল্ড আগ্নেয়গিরি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3124200" y="3523688"/>
            <a:ext cx="2080725" cy="1657912"/>
          </a:xfrm>
          <a:prstGeom prst="triangle">
            <a:avLst>
              <a:gd name="adj" fmla="val 4877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15</a:t>
            </a:r>
            <a:endParaRPr lang="as-IN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Isosceles Triangle 18"/>
          <p:cNvSpPr/>
          <p:nvPr/>
        </p:nvSpPr>
        <p:spPr>
          <a:xfrm>
            <a:off x="3177075" y="3523688"/>
            <a:ext cx="2080725" cy="1657912"/>
          </a:xfrm>
          <a:prstGeom prst="triangle">
            <a:avLst>
              <a:gd name="adj" fmla="val 4877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14</a:t>
            </a:r>
            <a:endParaRPr lang="as-IN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3177075" y="3523688"/>
            <a:ext cx="2080725" cy="1657912"/>
          </a:xfrm>
          <a:prstGeom prst="triangle">
            <a:avLst>
              <a:gd name="adj" fmla="val 4877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13</a:t>
            </a:r>
            <a:endParaRPr lang="as-IN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3124200" y="3523688"/>
            <a:ext cx="2080725" cy="1657912"/>
          </a:xfrm>
          <a:prstGeom prst="triangle">
            <a:avLst>
              <a:gd name="adj" fmla="val 4877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12</a:t>
            </a:r>
            <a:endParaRPr lang="as-IN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3124200" y="3523688"/>
            <a:ext cx="2080725" cy="1657912"/>
          </a:xfrm>
          <a:prstGeom prst="triangle">
            <a:avLst>
              <a:gd name="adj" fmla="val 4877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11</a:t>
            </a:r>
            <a:endParaRPr lang="as-IN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Isosceles Triangle 22"/>
          <p:cNvSpPr/>
          <p:nvPr/>
        </p:nvSpPr>
        <p:spPr>
          <a:xfrm>
            <a:off x="3124200" y="3523688"/>
            <a:ext cx="2080725" cy="1657912"/>
          </a:xfrm>
          <a:prstGeom prst="triangle">
            <a:avLst>
              <a:gd name="adj" fmla="val 4877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10</a:t>
            </a:r>
            <a:endParaRPr lang="as-IN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Isosceles Triangle 23"/>
          <p:cNvSpPr/>
          <p:nvPr/>
        </p:nvSpPr>
        <p:spPr>
          <a:xfrm>
            <a:off x="3124200" y="3523688"/>
            <a:ext cx="2080725" cy="1657912"/>
          </a:xfrm>
          <a:prstGeom prst="triangle">
            <a:avLst>
              <a:gd name="adj" fmla="val 4877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09</a:t>
            </a:r>
            <a:endParaRPr lang="as-IN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Isosceles Triangle 24"/>
          <p:cNvSpPr/>
          <p:nvPr/>
        </p:nvSpPr>
        <p:spPr>
          <a:xfrm>
            <a:off x="3124200" y="3523688"/>
            <a:ext cx="2080725" cy="1657912"/>
          </a:xfrm>
          <a:prstGeom prst="triangle">
            <a:avLst>
              <a:gd name="adj" fmla="val 4877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08</a:t>
            </a:r>
            <a:endParaRPr lang="as-IN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>
            <a:off x="3124200" y="3523688"/>
            <a:ext cx="2080725" cy="1657912"/>
          </a:xfrm>
          <a:prstGeom prst="triangle">
            <a:avLst>
              <a:gd name="adj" fmla="val 4877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07</a:t>
            </a:r>
            <a:endParaRPr lang="as-IN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Isosceles Triangle 26"/>
          <p:cNvSpPr/>
          <p:nvPr/>
        </p:nvSpPr>
        <p:spPr>
          <a:xfrm>
            <a:off x="3100875" y="3523688"/>
            <a:ext cx="2080725" cy="1657912"/>
          </a:xfrm>
          <a:prstGeom prst="triangle">
            <a:avLst>
              <a:gd name="adj" fmla="val 4877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06</a:t>
            </a:r>
            <a:endParaRPr lang="as-IN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Isosceles Triangle 27"/>
          <p:cNvSpPr/>
          <p:nvPr/>
        </p:nvSpPr>
        <p:spPr>
          <a:xfrm>
            <a:off x="3124200" y="3523688"/>
            <a:ext cx="2080725" cy="1657912"/>
          </a:xfrm>
          <a:prstGeom prst="triangle">
            <a:avLst>
              <a:gd name="adj" fmla="val 4877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05</a:t>
            </a:r>
            <a:endParaRPr lang="as-IN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Isosceles Triangle 28"/>
          <p:cNvSpPr/>
          <p:nvPr/>
        </p:nvSpPr>
        <p:spPr>
          <a:xfrm>
            <a:off x="3124200" y="3523688"/>
            <a:ext cx="2080725" cy="1657912"/>
          </a:xfrm>
          <a:prstGeom prst="triangle">
            <a:avLst>
              <a:gd name="adj" fmla="val 4877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04</a:t>
            </a:r>
            <a:endParaRPr lang="as-IN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Isosceles Triangle 29"/>
          <p:cNvSpPr/>
          <p:nvPr/>
        </p:nvSpPr>
        <p:spPr>
          <a:xfrm>
            <a:off x="3124200" y="3523688"/>
            <a:ext cx="2080725" cy="1657912"/>
          </a:xfrm>
          <a:prstGeom prst="triangle">
            <a:avLst>
              <a:gd name="adj" fmla="val 4877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03</a:t>
            </a:r>
            <a:endParaRPr lang="as-IN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Isosceles Triangle 30"/>
          <p:cNvSpPr/>
          <p:nvPr/>
        </p:nvSpPr>
        <p:spPr>
          <a:xfrm>
            <a:off x="3124200" y="3523688"/>
            <a:ext cx="2080725" cy="1657912"/>
          </a:xfrm>
          <a:prstGeom prst="triangle">
            <a:avLst>
              <a:gd name="adj" fmla="val 4877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02</a:t>
            </a:r>
            <a:endParaRPr lang="as-IN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>
            <a:off x="3124200" y="3523688"/>
            <a:ext cx="2080725" cy="1657912"/>
          </a:xfrm>
          <a:prstGeom prst="triangle">
            <a:avLst>
              <a:gd name="adj" fmla="val 4877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01</a:t>
            </a:r>
            <a:endParaRPr lang="as-IN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>
            <a:off x="3124200" y="3505200"/>
            <a:ext cx="2080725" cy="1657912"/>
          </a:xfrm>
          <a:prstGeom prst="triangle">
            <a:avLst>
              <a:gd name="adj" fmla="val 4877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00</a:t>
            </a:r>
            <a:endParaRPr lang="as-IN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>
            <a:off x="3177075" y="3505200"/>
            <a:ext cx="2080725" cy="1657912"/>
          </a:xfrm>
          <a:prstGeom prst="triangle">
            <a:avLst>
              <a:gd name="adj" fmla="val 4877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আগ্নেয়গিরি</a:t>
            </a:r>
            <a:endParaRPr lang="as-IN" sz="11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  <p:bldP spid="10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4600" y="304800"/>
            <a:ext cx="33528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78150" y="1371600"/>
            <a:ext cx="235585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>
            <a:off x="381000" y="5562600"/>
            <a:ext cx="7842250" cy="838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উদাহরণসহ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909</TotalTime>
  <Words>550</Words>
  <Application>Microsoft Office PowerPoint</Application>
  <PresentationFormat>On-screen Show (4:3)</PresentationFormat>
  <Paragraphs>298</Paragraphs>
  <Slides>16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Adjacency</vt:lpstr>
      <vt:lpstr>Packager Shell Object</vt:lpstr>
      <vt:lpstr>আজকের পাঠে সবাইকে নান্দনিক শুভেচ্ছা</vt:lpstr>
      <vt:lpstr>নিচের ছবি গুলো দেখ এবং বল কি পার্থক্য আছে ? </vt:lpstr>
      <vt:lpstr>পাঠ ঘোষণা</vt:lpstr>
      <vt:lpstr>PowerPoint Presentation</vt:lpstr>
      <vt:lpstr>PowerPoint Presentation</vt:lpstr>
      <vt:lpstr> </vt:lpstr>
      <vt:lpstr>PowerPoint Presentation</vt:lpstr>
      <vt:lpstr>তোমরা সবাই ছবিগুলো দেখ এবং বল তা  কিসের ছবি?</vt:lpstr>
      <vt:lpstr>PowerPoint Presentation</vt:lpstr>
      <vt:lpstr>ভিডিও চিত্রের আলোকে আগ্নেয়গিরির কারণ সমূহ এবং ম্যাগমার সংজ্ঞা লিখ?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পাঠে সবাইকে নান্দনিক শুভেচ্ছা</dc:title>
  <dc:creator>Anwar</dc:creator>
  <cp:lastModifiedBy>SAMSUNG</cp:lastModifiedBy>
  <cp:revision>123</cp:revision>
  <dcterms:created xsi:type="dcterms:W3CDTF">2006-08-16T00:00:00Z</dcterms:created>
  <dcterms:modified xsi:type="dcterms:W3CDTF">2013-10-25T12:06:16Z</dcterms:modified>
</cp:coreProperties>
</file>